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3"/>
  </p:notesMasterIdLst>
  <p:sldIdLst>
    <p:sldId id="278" r:id="rId2"/>
  </p:sldIdLst>
  <p:sldSz cx="9601200" cy="12801600" type="A3"/>
  <p:notesSz cx="6770688" cy="99028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4660"/>
  </p:normalViewPr>
  <p:slideViewPr>
    <p:cSldViewPr snapToGrid="0">
      <p:cViewPr varScale="1">
        <p:scale>
          <a:sx n="38" d="100"/>
          <a:sy n="38" d="100"/>
        </p:scale>
        <p:origin x="24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33754" cy="496644"/>
          </a:xfrm>
          <a:prstGeom prst="rect">
            <a:avLst/>
          </a:prstGeom>
        </p:spPr>
        <p:txBody>
          <a:bodyPr vert="horz" lIns="91008" tIns="45505" rIns="91008" bIns="4550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35359" y="0"/>
            <a:ext cx="2933754" cy="496644"/>
          </a:xfrm>
          <a:prstGeom prst="rect">
            <a:avLst/>
          </a:prstGeom>
        </p:spPr>
        <p:txBody>
          <a:bodyPr vert="horz" lIns="91008" tIns="45505" rIns="91008" bIns="45505" rtlCol="0"/>
          <a:lstStyle>
            <a:lvl1pPr algn="r">
              <a:defRPr sz="1200"/>
            </a:lvl1pPr>
          </a:lstStyle>
          <a:p>
            <a:fld id="{E1748223-7736-4B00-9B9A-02403CE225ED}" type="datetimeFigureOut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33600" y="1238250"/>
            <a:ext cx="2503488" cy="3341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8" tIns="45505" rIns="91008" bIns="4550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7388" y="4765567"/>
            <a:ext cx="5415919" cy="3898812"/>
          </a:xfrm>
          <a:prstGeom prst="rect">
            <a:avLst/>
          </a:prstGeom>
        </p:spPr>
        <p:txBody>
          <a:bodyPr vert="horz" lIns="91008" tIns="45505" rIns="91008" bIns="4550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4" y="9406185"/>
            <a:ext cx="2933754" cy="496644"/>
          </a:xfrm>
          <a:prstGeom prst="rect">
            <a:avLst/>
          </a:prstGeom>
        </p:spPr>
        <p:txBody>
          <a:bodyPr vert="horz" lIns="91008" tIns="45505" rIns="91008" bIns="4550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35359" y="9406185"/>
            <a:ext cx="2933754" cy="496644"/>
          </a:xfrm>
          <a:prstGeom prst="rect">
            <a:avLst/>
          </a:prstGeom>
        </p:spPr>
        <p:txBody>
          <a:bodyPr vert="horz" lIns="91008" tIns="45505" rIns="91008" bIns="45505" rtlCol="0" anchor="b"/>
          <a:lstStyle>
            <a:lvl1pPr algn="r">
              <a:defRPr sz="1200"/>
            </a:lvl1pPr>
          </a:lstStyle>
          <a:p>
            <a:fld id="{C99E920F-722A-4C27-A545-EDF37F8A84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5106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9AA785-4741-4AB1-A2D4-88F5FFEC8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50" y="2095078"/>
            <a:ext cx="7200900" cy="4456853"/>
          </a:xfrm>
        </p:spPr>
        <p:txBody>
          <a:bodyPr anchor="b"/>
          <a:lstStyle>
            <a:lvl1pPr algn="ctr">
              <a:defRPr sz="472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D7DD541-1F89-4C6E-83F2-C00B0BE82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1890"/>
            </a:lvl1pPr>
            <a:lvl2pPr marL="360045" indent="0" algn="ctr">
              <a:buNone/>
              <a:defRPr sz="1575"/>
            </a:lvl2pPr>
            <a:lvl3pPr marL="720090" indent="0" algn="ctr">
              <a:buNone/>
              <a:defRPr sz="1418"/>
            </a:lvl3pPr>
            <a:lvl4pPr marL="1080135" indent="0" algn="ctr">
              <a:buNone/>
              <a:defRPr sz="1260"/>
            </a:lvl4pPr>
            <a:lvl5pPr marL="1440180" indent="0" algn="ctr">
              <a:buNone/>
              <a:defRPr sz="1260"/>
            </a:lvl5pPr>
            <a:lvl6pPr marL="1800225" indent="0" algn="ctr">
              <a:buNone/>
              <a:defRPr sz="1260"/>
            </a:lvl6pPr>
            <a:lvl7pPr marL="2160270" indent="0" algn="ctr">
              <a:buNone/>
              <a:defRPr sz="1260"/>
            </a:lvl7pPr>
            <a:lvl8pPr marL="2520315" indent="0" algn="ctr">
              <a:buNone/>
              <a:defRPr sz="1260"/>
            </a:lvl8pPr>
            <a:lvl9pPr marL="2880360" indent="0" algn="ctr">
              <a:buNone/>
              <a:defRPr sz="126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B3A8F81-9075-4E73-B959-C509A1B24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8B05-6031-4316-96F1-A1A3603CCC61}" type="datetimeFigureOut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55CDDEA-9697-4F6A-8B5C-5BD2201D6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4BFCFA-969A-41F9-A46F-2375C5102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9D7F-ACDE-4711-BE1D-AC694B7875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8756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320F9-81C7-400B-99DA-F19D1BC8F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42D8318-83F2-4E4C-B2EE-47AED9CB0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685BC10-D059-4EE7-8D9D-BB66CB429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8B05-6031-4316-96F1-A1A3603CCC61}" type="datetimeFigureOut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A4F1934-FD05-44EC-955B-8520313C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963394-6C0A-4438-943A-8F92F0BC5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9D7F-ACDE-4711-BE1D-AC694B7875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210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17E7D9B-3CBA-4400-BE22-D16B2349B5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6C1C3DA-183C-4607-931A-F9925B9ED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97E8D48-0363-4B4E-8F50-66D2A078E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8B05-6031-4316-96F1-A1A3603CCC61}" type="datetimeFigureOut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30369AC-2F43-40C6-BA74-93A9890E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E974DC-4D11-4D6F-9409-EB65E353A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9D7F-ACDE-4711-BE1D-AC694B7875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10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232F58-1F2F-40A3-A557-192436BC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8543B3-4FC2-4F54-B225-5FCBD176B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5F474E-6F25-4AD5-B7EA-3EB10412C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8B05-6031-4316-96F1-A1A3603CCC61}" type="datetimeFigureOut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D7CEFC-BFF5-4F14-ACCE-700F0B964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59F5C7-C4EF-43C9-A5B4-CC2CB50D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9D7F-ACDE-4711-BE1D-AC694B7875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0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67181B-08BE-4D06-A8E5-0593B63B5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82" y="3191512"/>
            <a:ext cx="8281035" cy="5325109"/>
          </a:xfrm>
        </p:spPr>
        <p:txBody>
          <a:bodyPr anchor="b"/>
          <a:lstStyle>
            <a:lvl1pPr>
              <a:defRPr sz="472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50584E7-660E-4946-B519-C8ED23669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082" y="8566999"/>
            <a:ext cx="8281035" cy="2800349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1pPr>
            <a:lvl2pPr marL="36004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20090" indent="0">
              <a:buNone/>
              <a:defRPr sz="1418">
                <a:solidFill>
                  <a:schemeClr val="tx1">
                    <a:tint val="75000"/>
                  </a:schemeClr>
                </a:solidFill>
              </a:defRPr>
            </a:lvl3pPr>
            <a:lvl4pPr marL="108013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401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80022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6027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2031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B23F04-C0F4-4382-9DCF-4509969E0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8B05-6031-4316-96F1-A1A3603CCC61}" type="datetimeFigureOut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619A657-5ED5-4010-8113-72D595120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29328A-6AED-4D83-B2AD-FDA1F3E0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9D7F-ACDE-4711-BE1D-AC694B7875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27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88F75-8DA4-4610-B73C-1299258F0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41CFB3C-1D44-4412-9DD2-DC973B4C6F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9E2A77C-9ACB-42E4-B04F-9B6708B7E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3943A0-640A-40BE-B33C-3F81A631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8B05-6031-4316-96F1-A1A3603CCC61}" type="datetimeFigureOut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21FD628-D31E-469C-9795-4B11CF8A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2C1B3FF-19C6-4602-BFD3-C3647B769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9D7F-ACDE-4711-BE1D-AC694B7875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041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E2F54F-41AB-4DDA-AF85-C35ABDBE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33" y="681568"/>
            <a:ext cx="8281035" cy="2474384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31C8D4A-18E1-4B3D-8390-7DB692DFC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60045" indent="0">
              <a:buNone/>
              <a:defRPr sz="1575" b="1"/>
            </a:lvl2pPr>
            <a:lvl3pPr marL="720090" indent="0">
              <a:buNone/>
              <a:defRPr sz="1418" b="1"/>
            </a:lvl3pPr>
            <a:lvl4pPr marL="1080135" indent="0">
              <a:buNone/>
              <a:defRPr sz="1260" b="1"/>
            </a:lvl4pPr>
            <a:lvl5pPr marL="1440180" indent="0">
              <a:buNone/>
              <a:defRPr sz="1260" b="1"/>
            </a:lvl5pPr>
            <a:lvl6pPr marL="1800225" indent="0">
              <a:buNone/>
              <a:defRPr sz="1260" b="1"/>
            </a:lvl6pPr>
            <a:lvl7pPr marL="2160270" indent="0">
              <a:buNone/>
              <a:defRPr sz="1260" b="1"/>
            </a:lvl7pPr>
            <a:lvl8pPr marL="2520315" indent="0">
              <a:buNone/>
              <a:defRPr sz="1260" b="1"/>
            </a:lvl8pPr>
            <a:lvl9pPr marL="2880360" indent="0">
              <a:buNone/>
              <a:defRPr sz="126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7C436CE-D014-46E1-8A7D-4F8A6F0F2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58E2C0E-6FB6-41BD-9913-3EDD52A795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60607" y="3138171"/>
            <a:ext cx="4081761" cy="1537969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60045" indent="0">
              <a:buNone/>
              <a:defRPr sz="1575" b="1"/>
            </a:lvl2pPr>
            <a:lvl3pPr marL="720090" indent="0">
              <a:buNone/>
              <a:defRPr sz="1418" b="1"/>
            </a:lvl3pPr>
            <a:lvl4pPr marL="1080135" indent="0">
              <a:buNone/>
              <a:defRPr sz="1260" b="1"/>
            </a:lvl4pPr>
            <a:lvl5pPr marL="1440180" indent="0">
              <a:buNone/>
              <a:defRPr sz="1260" b="1"/>
            </a:lvl5pPr>
            <a:lvl6pPr marL="1800225" indent="0">
              <a:buNone/>
              <a:defRPr sz="1260" b="1"/>
            </a:lvl6pPr>
            <a:lvl7pPr marL="2160270" indent="0">
              <a:buNone/>
              <a:defRPr sz="1260" b="1"/>
            </a:lvl7pPr>
            <a:lvl8pPr marL="2520315" indent="0">
              <a:buNone/>
              <a:defRPr sz="1260" b="1"/>
            </a:lvl8pPr>
            <a:lvl9pPr marL="2880360" indent="0">
              <a:buNone/>
              <a:defRPr sz="126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170FD20-567D-404A-BA2D-83B20D05E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60607" y="4676140"/>
            <a:ext cx="4081761" cy="687789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4382962-66E8-4C20-8C17-20186178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8B05-6031-4316-96F1-A1A3603CCC61}" type="datetimeFigureOut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F76CD6F-3508-4E1C-A8FE-40924FEF6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BCC35AD-D8AC-4E4F-9A90-FB16B4A80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9D7F-ACDE-4711-BE1D-AC694B7875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66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EDF0A9-5B76-4B31-9FD8-CC3EDC5C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2497E7A-26FD-49F0-8179-E10817FE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8B05-6031-4316-96F1-A1A3603CCC61}" type="datetimeFigureOut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9C7E62B-D054-4500-B4A9-136846599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DD71343-D4DD-42F0-8F28-A39636F4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9D7F-ACDE-4711-BE1D-AC694B7875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6239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A0607F7-D404-4D78-AA4E-0E18656B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8B05-6031-4316-96F1-A1A3603CCC61}" type="datetimeFigureOut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BFD2F30-14C4-4CDC-9B01-463110C6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4270E6-4A50-4AA5-BC0D-6A431F74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9D7F-ACDE-4711-BE1D-AC694B7875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1651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A28DCA-E349-4830-8620-4AFB33C29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252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9AF019-378B-4B95-B511-3E60EB6CE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760" y="1843194"/>
            <a:ext cx="4860608" cy="9097433"/>
          </a:xfrm>
        </p:spPr>
        <p:txBody>
          <a:bodyPr/>
          <a:lstStyle>
            <a:lvl1pPr>
              <a:defRPr sz="2520"/>
            </a:lvl1pPr>
            <a:lvl2pPr>
              <a:defRPr sz="2205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947CCAF-5119-40FC-9F9B-C0AF5F59D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260"/>
            </a:lvl1pPr>
            <a:lvl2pPr marL="360045" indent="0">
              <a:buNone/>
              <a:defRPr sz="1103"/>
            </a:lvl2pPr>
            <a:lvl3pPr marL="720090" indent="0">
              <a:buNone/>
              <a:defRPr sz="945"/>
            </a:lvl3pPr>
            <a:lvl4pPr marL="1080135" indent="0">
              <a:buNone/>
              <a:defRPr sz="788"/>
            </a:lvl4pPr>
            <a:lvl5pPr marL="1440180" indent="0">
              <a:buNone/>
              <a:defRPr sz="788"/>
            </a:lvl5pPr>
            <a:lvl6pPr marL="1800225" indent="0">
              <a:buNone/>
              <a:defRPr sz="788"/>
            </a:lvl6pPr>
            <a:lvl7pPr marL="2160270" indent="0">
              <a:buNone/>
              <a:defRPr sz="788"/>
            </a:lvl7pPr>
            <a:lvl8pPr marL="2520315" indent="0">
              <a:buNone/>
              <a:defRPr sz="788"/>
            </a:lvl8pPr>
            <a:lvl9pPr marL="2880360" indent="0">
              <a:buNone/>
              <a:defRPr sz="788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CBE7F43-8B9B-4AA3-9C6E-294F443B4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8B05-6031-4316-96F1-A1A3603CCC61}" type="datetimeFigureOut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F86CC9C-F86F-4F62-ACA1-834EAD674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9E83151-7DC1-4A1E-9A0E-ED22C4886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9D7F-ACDE-4711-BE1D-AC694B7875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899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927AFA-37AC-4618-8C5B-4503B5274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252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F9BCB88-88E4-4349-93D2-2C025C4477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81760" y="1843194"/>
            <a:ext cx="4860608" cy="9097433"/>
          </a:xfrm>
        </p:spPr>
        <p:txBody>
          <a:bodyPr/>
          <a:lstStyle>
            <a:lvl1pPr marL="0" indent="0">
              <a:buNone/>
              <a:defRPr sz="2520"/>
            </a:lvl1pPr>
            <a:lvl2pPr marL="360045" indent="0">
              <a:buNone/>
              <a:defRPr sz="2205"/>
            </a:lvl2pPr>
            <a:lvl3pPr marL="720090" indent="0">
              <a:buNone/>
              <a:defRPr sz="1890"/>
            </a:lvl3pPr>
            <a:lvl4pPr marL="1080135" indent="0">
              <a:buNone/>
              <a:defRPr sz="1575"/>
            </a:lvl4pPr>
            <a:lvl5pPr marL="1440180" indent="0">
              <a:buNone/>
              <a:defRPr sz="1575"/>
            </a:lvl5pPr>
            <a:lvl6pPr marL="1800225" indent="0">
              <a:buNone/>
              <a:defRPr sz="1575"/>
            </a:lvl6pPr>
            <a:lvl7pPr marL="2160270" indent="0">
              <a:buNone/>
              <a:defRPr sz="1575"/>
            </a:lvl7pPr>
            <a:lvl8pPr marL="2520315" indent="0">
              <a:buNone/>
              <a:defRPr sz="1575"/>
            </a:lvl8pPr>
            <a:lvl9pPr marL="2880360" indent="0">
              <a:buNone/>
              <a:defRPr sz="1575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0EECDD2-C582-442A-8AB7-4C97EA2C5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260"/>
            </a:lvl1pPr>
            <a:lvl2pPr marL="360045" indent="0">
              <a:buNone/>
              <a:defRPr sz="1103"/>
            </a:lvl2pPr>
            <a:lvl3pPr marL="720090" indent="0">
              <a:buNone/>
              <a:defRPr sz="945"/>
            </a:lvl3pPr>
            <a:lvl4pPr marL="1080135" indent="0">
              <a:buNone/>
              <a:defRPr sz="788"/>
            </a:lvl4pPr>
            <a:lvl5pPr marL="1440180" indent="0">
              <a:buNone/>
              <a:defRPr sz="788"/>
            </a:lvl5pPr>
            <a:lvl6pPr marL="1800225" indent="0">
              <a:buNone/>
              <a:defRPr sz="788"/>
            </a:lvl6pPr>
            <a:lvl7pPr marL="2160270" indent="0">
              <a:buNone/>
              <a:defRPr sz="788"/>
            </a:lvl7pPr>
            <a:lvl8pPr marL="2520315" indent="0">
              <a:buNone/>
              <a:defRPr sz="788"/>
            </a:lvl8pPr>
            <a:lvl9pPr marL="2880360" indent="0">
              <a:buNone/>
              <a:defRPr sz="788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8479A1-A25E-44AA-818F-82B01ACE9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8B05-6031-4316-96F1-A1A3603CCC61}" type="datetimeFigureOut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56E8727-DD07-4AF5-9881-3B5A44B6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646F4FF-D055-4D99-BE5B-A3384C5E1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9D7F-ACDE-4711-BE1D-AC694B7875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433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FE3268D-93A4-4058-B2BB-657EA2BDC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3" y="681568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5C72660-8D30-4FB2-9F49-2FE260E67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9F3364-7619-47AA-A586-A39368E70A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083" y="11865187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88B05-6031-4316-96F1-A1A3603CCC61}" type="datetimeFigureOut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67341A-AE63-4260-9B88-44AD0C207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80398" y="11865187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1F15E4A-B1BF-4072-8BD4-3A5A970CF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0848" y="11865187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99D7F-ACDE-4711-BE1D-AC694B7875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073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20090" rtl="0" eaLnBrk="1" latinLnBrk="0" hangingPunct="1">
        <a:lnSpc>
          <a:spcPct val="90000"/>
        </a:lnSpc>
        <a:spcBef>
          <a:spcPct val="0"/>
        </a:spcBef>
        <a:buNone/>
        <a:defRPr kumimoji="1" sz="34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23" indent="-180023" algn="l" defTabSz="72009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1pPr>
      <a:lvl2pPr marL="540068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60158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4pPr>
      <a:lvl5pPr marL="1620203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5pPr>
      <a:lvl6pPr marL="1980248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6pPr>
      <a:lvl7pPr marL="2340293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7pPr>
      <a:lvl8pPr marL="2700338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8pPr>
      <a:lvl9pPr marL="3060383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1pPr>
      <a:lvl2pPr marL="360045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2pPr>
      <a:lvl3pPr marL="720090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4pPr>
      <a:lvl5pPr marL="1440180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5pPr>
      <a:lvl6pPr marL="1800225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6pPr>
      <a:lvl7pPr marL="2160270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7pPr>
      <a:lvl8pPr marL="2520315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8pPr>
      <a:lvl9pPr marL="2880360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66CA44-26EB-412D-A636-5C2B8224E291}"/>
              </a:ext>
            </a:extLst>
          </p:cNvPr>
          <p:cNvSpPr txBox="1"/>
          <p:nvPr/>
        </p:nvSpPr>
        <p:spPr>
          <a:xfrm>
            <a:off x="5337792" y="855517"/>
            <a:ext cx="1191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anose="020B0600070205080204" pitchFamily="50" charset="-128"/>
              </a:rPr>
              <a:t>み   ど   り</a:t>
            </a: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1129AE6-F0D4-41FE-83FE-ABC3F1EA9BE9}"/>
              </a:ext>
            </a:extLst>
          </p:cNvPr>
          <p:cNvGrpSpPr/>
          <p:nvPr/>
        </p:nvGrpSpPr>
        <p:grpSpPr>
          <a:xfrm>
            <a:off x="329987" y="8472618"/>
            <a:ext cx="2593963" cy="394199"/>
            <a:chOff x="-27151" y="8757620"/>
            <a:chExt cx="2593963" cy="394199"/>
          </a:xfrm>
        </p:grpSpPr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7A18CA1C-E131-434A-A0DC-E3E90858C0BE}"/>
                </a:ext>
              </a:extLst>
            </p:cNvPr>
            <p:cNvSpPr txBox="1"/>
            <p:nvPr/>
          </p:nvSpPr>
          <p:spPr>
            <a:xfrm>
              <a:off x="1093506" y="8757620"/>
              <a:ext cx="1473306" cy="393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小学生以下</a:t>
              </a: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741AFA76-A1CF-4182-A951-DC09BC52B742}"/>
                </a:ext>
              </a:extLst>
            </p:cNvPr>
            <p:cNvSpPr txBox="1"/>
            <p:nvPr/>
          </p:nvSpPr>
          <p:spPr>
            <a:xfrm>
              <a:off x="-27151" y="8758119"/>
              <a:ext cx="1120657" cy="3937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応募資格</a:t>
              </a: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0796AAA5-C729-4458-8F8A-CD5B6D65892C}"/>
              </a:ext>
            </a:extLst>
          </p:cNvPr>
          <p:cNvGrpSpPr/>
          <p:nvPr/>
        </p:nvGrpSpPr>
        <p:grpSpPr>
          <a:xfrm>
            <a:off x="3000774" y="8472492"/>
            <a:ext cx="6270704" cy="387786"/>
            <a:chOff x="2973906" y="8742036"/>
            <a:chExt cx="6627293" cy="387786"/>
          </a:xfrm>
        </p:grpSpPr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D06B68B0-1A9C-41D1-9270-463CBB41B734}"/>
                </a:ext>
              </a:extLst>
            </p:cNvPr>
            <p:cNvSpPr txBox="1"/>
            <p:nvPr/>
          </p:nvSpPr>
          <p:spPr>
            <a:xfrm>
              <a:off x="4189792" y="8742036"/>
              <a:ext cx="5411407" cy="38459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r>
                <a:rPr lang="ja-JP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　</a:t>
              </a:r>
              <a:r>
                <a:rPr lang="en-US" altLang="ja-JP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2024</a:t>
              </a:r>
              <a:r>
                <a:rPr lang="ja-JP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年６月１日</a:t>
              </a:r>
              <a:r>
                <a:rPr lang="en-US" altLang="ja-JP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土</a:t>
              </a:r>
              <a:r>
                <a:rPr lang="en-US" altLang="ja-JP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～９月６日</a:t>
              </a:r>
              <a:r>
                <a:rPr lang="en-US" altLang="ja-JP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金</a:t>
              </a:r>
              <a:r>
                <a:rPr lang="en-US" altLang="ja-JP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endParaRPr kumimoji="1"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02E04DC9-5509-4429-96F5-15B22A466AAC}"/>
                </a:ext>
              </a:extLst>
            </p:cNvPr>
            <p:cNvSpPr txBox="1"/>
            <p:nvPr/>
          </p:nvSpPr>
          <p:spPr>
            <a:xfrm>
              <a:off x="2973906" y="8742283"/>
              <a:ext cx="1215886" cy="387539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応募期間</a:t>
              </a:r>
            </a:p>
          </p:txBody>
        </p:sp>
      </p:grp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724E2ED-618E-4DA9-9153-E0EEAF7702D1}"/>
              </a:ext>
            </a:extLst>
          </p:cNvPr>
          <p:cNvSpPr txBox="1"/>
          <p:nvPr/>
        </p:nvSpPr>
        <p:spPr>
          <a:xfrm>
            <a:off x="1278432" y="9522758"/>
            <a:ext cx="8322768" cy="3937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/>
            <a:endParaRPr kumimoji="1" lang="ja-JP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86802060-96A7-4420-90EC-EA0417C4117E}"/>
              </a:ext>
            </a:extLst>
          </p:cNvPr>
          <p:cNvGrpSpPr/>
          <p:nvPr/>
        </p:nvGrpSpPr>
        <p:grpSpPr>
          <a:xfrm>
            <a:off x="329987" y="10775244"/>
            <a:ext cx="8923674" cy="970386"/>
            <a:chOff x="24404" y="10753020"/>
            <a:chExt cx="8541901" cy="970386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039CA984-5B29-46CB-9964-5A728902F75F}"/>
                </a:ext>
              </a:extLst>
            </p:cNvPr>
            <p:cNvSpPr txBox="1"/>
            <p:nvPr/>
          </p:nvSpPr>
          <p:spPr>
            <a:xfrm>
              <a:off x="1056582" y="10753020"/>
              <a:ext cx="7509723" cy="97038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tIns="36000" bIns="36000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安藤･間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kumimoji="1" lang="ja-JP" altLang="en-US" sz="1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イワイ 、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NTC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コンサルタンツ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kumimoji="1" lang="ja-JP" altLang="en-US" sz="1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大塚ホールディングス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kumimoji="1" lang="ja-JP" altLang="en-US" sz="1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大林組、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奥村組、鹿島建設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</a:p>
            <a:p>
              <a:pPr>
                <a:lnSpc>
                  <a:spcPts val="1400"/>
                </a:lnSpc>
              </a:pP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クボタ、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熊谷組、サンスイコンサルタント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kumimoji="1" lang="ja-JP" altLang="en-US" sz="1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三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祐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コンサルタンツ、清水建設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kumimoji="1" lang="ja-JP" altLang="en-US" sz="1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角谷文治郎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商店</a:t>
              </a:r>
              <a:endParaRPr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>
                <a:lnSpc>
                  <a:spcPts val="1400"/>
                </a:lnSpc>
              </a:pP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全国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農業会議所（全国農業新聞・全国農業図書）、全国米穀販売事業共済協同組合、大成建設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kumimoji="1" lang="ja-JP" altLang="en-US" sz="1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kumimoji="1"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竹中土木</a:t>
              </a:r>
              <a:endParaRPr kumimoji="1"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>
                <a:lnSpc>
                  <a:spcPts val="1400"/>
                </a:lnSpc>
              </a:pP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東京都米穀小売商業組合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</a:t>
              </a:r>
              <a:r>
                <a:rPr kumimoji="1"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内外エンジニア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リング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日本基礎技術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一財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日本水土総合研究所、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日本政策金融公庫</a:t>
              </a:r>
              <a:endParaRPr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>
                <a:lnSpc>
                  <a:spcPts val="1400"/>
                </a:lnSpc>
              </a:pP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前田建設工業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やまびこ、ヤンマーアグリ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（昨年度実績 ・ 五十音順）、井関農機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（副賞提供）　</a:t>
              </a:r>
              <a:r>
                <a:rPr lang="ja-JP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　</a:t>
              </a:r>
              <a:r>
                <a:rPr lang="ja-JP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panose="020B0600070205080204" pitchFamily="50" charset="-128"/>
                </a:rPr>
                <a:t>　　　　　　　　　　</a:t>
              </a:r>
              <a:r>
                <a:rPr lang="ja-JP" altLang="en-US" sz="1200" dirty="0">
                  <a:ea typeface="ＭＳ Ｐゴシック" panose="020B0600070205080204" pitchFamily="50" charset="-128"/>
                </a:rPr>
                <a:t>　　　　　　　　　　　　　　　　　</a:t>
              </a:r>
              <a:r>
                <a:rPr kumimoji="1" lang="ja-JP" altLang="en-US" sz="1200" dirty="0">
                  <a:ea typeface="ＭＳ Ｐゴシック" panose="020B0600070205080204" pitchFamily="50" charset="-128"/>
                </a:rPr>
                <a:t>　　　　　　　　　　　　　　　</a:t>
              </a:r>
              <a:r>
                <a:rPr kumimoji="1" lang="ja-JP" altLang="en-US" sz="1400" b="1" dirty="0">
                  <a:solidFill>
                    <a:srgbClr val="92D05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　　　　　　　　　　　　　　　　　　　　　　　　　　　　　　　　</a:t>
              </a:r>
              <a:endParaRPr kumimoji="1"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169BC706-3B91-420F-9469-5A90435468F3}"/>
                </a:ext>
              </a:extLst>
            </p:cNvPr>
            <p:cNvSpPr txBox="1"/>
            <p:nvPr/>
          </p:nvSpPr>
          <p:spPr>
            <a:xfrm>
              <a:off x="24404" y="10759534"/>
              <a:ext cx="1072713" cy="96387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協　　賛</a:t>
              </a:r>
            </a:p>
          </p:txBody>
        </p: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18D60AF-F556-433D-BFE8-D037C3714BD7}"/>
              </a:ext>
            </a:extLst>
          </p:cNvPr>
          <p:cNvGrpSpPr/>
          <p:nvPr/>
        </p:nvGrpSpPr>
        <p:grpSpPr>
          <a:xfrm>
            <a:off x="329987" y="9429146"/>
            <a:ext cx="8947031" cy="333524"/>
            <a:chOff x="-14186" y="10293721"/>
            <a:chExt cx="8947031" cy="333524"/>
          </a:xfrm>
        </p:grpSpPr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5C7C01AB-E131-4409-88DB-B24BED614483}"/>
                </a:ext>
              </a:extLst>
            </p:cNvPr>
            <p:cNvSpPr txBox="1"/>
            <p:nvPr/>
          </p:nvSpPr>
          <p:spPr>
            <a:xfrm>
              <a:off x="1106471" y="10293721"/>
              <a:ext cx="7826374" cy="32701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90000" tIns="0" rIns="0" bIns="0" rtlCol="0" anchor="ctr" anchorCtr="0">
              <a:noAutofit/>
            </a:bodyPr>
            <a:lstStyle/>
            <a:p>
              <a:r>
                <a:rPr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全国水土里ネット、都道府県水土里ネット</a:t>
              </a:r>
              <a:endParaRPr kumimoji="1"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4AEBE85-A9D4-4B2B-9DF0-E3FDB45F314A}"/>
                </a:ext>
              </a:extLst>
            </p:cNvPr>
            <p:cNvSpPr txBox="1"/>
            <p:nvPr/>
          </p:nvSpPr>
          <p:spPr>
            <a:xfrm>
              <a:off x="-14186" y="10301673"/>
              <a:ext cx="1120657" cy="32557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主　　催</a:t>
              </a:r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85AC40AD-71F0-4B9D-99D7-B1AB404F69C4}"/>
              </a:ext>
            </a:extLst>
          </p:cNvPr>
          <p:cNvGrpSpPr/>
          <p:nvPr/>
        </p:nvGrpSpPr>
        <p:grpSpPr>
          <a:xfrm>
            <a:off x="-216499" y="1033353"/>
            <a:ext cx="10561646" cy="1082451"/>
            <a:chOff x="-150260" y="710278"/>
            <a:chExt cx="10303013" cy="1082451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CA3300BC-CDE2-4AB0-A876-C20D99142B88}"/>
                </a:ext>
              </a:extLst>
            </p:cNvPr>
            <p:cNvSpPr txBox="1"/>
            <p:nvPr/>
          </p:nvSpPr>
          <p:spPr>
            <a:xfrm>
              <a:off x="-150260" y="710278"/>
              <a:ext cx="96475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  　　　</a:t>
              </a:r>
              <a:r>
                <a:rPr kumimoji="1" lang="ja-JP" altLang="en-US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未来へつなごう！ふるさとの水土</a:t>
              </a:r>
              <a:r>
                <a:rPr kumimoji="1" lang="ja-JP" altLang="en-US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里</a:t>
              </a:r>
              <a:r>
                <a:rPr kumimoji="1" lang="ja-JP" altLang="en-US" sz="2600" b="1" dirty="0">
                  <a:solidFill>
                    <a:schemeClr val="accent6"/>
                  </a:solidFill>
                  <a:latin typeface="+mn-ea"/>
                </a:rPr>
                <a:t>子ども絵画展</a:t>
              </a:r>
              <a:r>
                <a:rPr kumimoji="1" lang="en-US" altLang="ja-JP" sz="2600" b="1" dirty="0">
                  <a:solidFill>
                    <a:schemeClr val="accent6"/>
                  </a:solidFill>
                  <a:latin typeface="+mn-ea"/>
                </a:rPr>
                <a:t>2024</a:t>
              </a:r>
              <a:r>
                <a:rPr kumimoji="1" lang="ja-JP" altLang="en-US" sz="2800" b="1" dirty="0">
                  <a:latin typeface="+mn-ea"/>
                </a:rPr>
                <a:t>　</a:t>
              </a:r>
              <a:r>
                <a:rPr kumimoji="1" lang="ja-JP" altLang="en-US" sz="2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　　　　　　　　　　　　　　　　　</a:t>
              </a:r>
              <a:endParaRPr kumimoji="1"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1F33CD50-336D-4088-B9F9-399FA7BD9DEE}"/>
                </a:ext>
              </a:extLst>
            </p:cNvPr>
            <p:cNvSpPr txBox="1"/>
            <p:nvPr/>
          </p:nvSpPr>
          <p:spPr>
            <a:xfrm>
              <a:off x="505206" y="1238731"/>
              <a:ext cx="964754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あなたの絵で農業や農村、はたらく人、大切な水路を守る人のすがたを伝えてください。</a:t>
              </a:r>
              <a:endParaRPr kumimoji="1" lang="en-US" altLang="ja-JP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/>
              <a:r>
                <a:rPr kumimoji="1" lang="ja-JP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受賞作品は、</a:t>
              </a:r>
              <a:r>
                <a:rPr kumimoji="1" lang="en-US" altLang="ja-JP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2024</a:t>
              </a:r>
              <a:r>
                <a:rPr kumimoji="1" lang="ja-JP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年</a:t>
              </a:r>
              <a:r>
                <a:rPr kumimoji="1" lang="en-US" altLang="ja-JP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12</a:t>
              </a:r>
              <a:r>
                <a:rPr kumimoji="1" lang="ja-JP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月４日（水）～</a:t>
              </a:r>
              <a:r>
                <a:rPr kumimoji="1" lang="en-US" altLang="ja-JP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11</a:t>
              </a:r>
              <a:r>
                <a:rPr kumimoji="1" lang="ja-JP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日（水）に東京都美術館において展示します。</a:t>
              </a: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C2997CB3-5CCC-4BA2-99CB-07B04BE33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59" y="857583"/>
              <a:ext cx="831512" cy="831512"/>
            </a:xfrm>
            <a:prstGeom prst="rect">
              <a:avLst/>
            </a:prstGeom>
          </p:spPr>
        </p:pic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63241DF2-F322-4949-BF7F-5AF8172B18F8}"/>
              </a:ext>
            </a:extLst>
          </p:cNvPr>
          <p:cNvGrpSpPr/>
          <p:nvPr/>
        </p:nvGrpSpPr>
        <p:grpSpPr>
          <a:xfrm>
            <a:off x="329988" y="11853460"/>
            <a:ext cx="8923673" cy="673000"/>
            <a:chOff x="0" y="12088882"/>
            <a:chExt cx="8923673" cy="673000"/>
          </a:xfrm>
        </p:grpSpPr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832EB272-33BF-475D-AD8B-4AE8E084B484}"/>
                </a:ext>
              </a:extLst>
            </p:cNvPr>
            <p:cNvSpPr txBox="1"/>
            <p:nvPr/>
          </p:nvSpPr>
          <p:spPr>
            <a:xfrm>
              <a:off x="1055258" y="12088882"/>
              <a:ext cx="7868415" cy="664905"/>
            </a:xfrm>
            <a:prstGeom prst="rect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36000" tIns="0" rIns="0" bIns="0" rtlCol="0" anchor="ctr" anchorCtr="0">
              <a:noAutofit/>
            </a:bodyPr>
            <a:lstStyle/>
            <a:p>
              <a:r>
                <a:rPr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チラシ裏面又は全国水土里ネット</a:t>
              </a:r>
              <a:r>
                <a:rPr lang="en-US" altLang="ja-JP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HP</a:t>
              </a:r>
              <a:r>
                <a:rPr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をご覧ください　　   </a:t>
              </a:r>
              <a:r>
                <a:rPr lang="en-US" altLang="ja-JP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https://www.inakajin.or.jp</a:t>
              </a:r>
            </a:p>
            <a:p>
              <a:r>
                <a:rPr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お問い合わせは全国水土里ネット土地改良広報センターへ </a:t>
              </a:r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TEL</a:t>
              </a:r>
              <a:r>
                <a:rPr lang="ja-JP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03</a:t>
              </a:r>
              <a:r>
                <a:rPr lang="ja-JP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－</a:t>
              </a:r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3234</a:t>
              </a:r>
              <a:r>
                <a:rPr lang="ja-JP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－</a:t>
              </a:r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5480</a:t>
              </a:r>
              <a:r>
                <a:rPr lang="en-US" altLang="ja-JP" sz="1400" b="1" dirty="0">
                  <a:latin typeface="+mn-ea"/>
                </a:rPr>
                <a:t> </a:t>
              </a:r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仁科、駒田</a:t>
              </a:r>
              <a:r>
                <a:rPr lang="en-US" altLang="ja-JP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endParaRPr kumimoji="1" lang="ja-JP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029381DD-F325-4B09-8EE6-C4F290DAF53E}"/>
                </a:ext>
              </a:extLst>
            </p:cNvPr>
            <p:cNvSpPr txBox="1"/>
            <p:nvPr/>
          </p:nvSpPr>
          <p:spPr>
            <a:xfrm>
              <a:off x="0" y="12088895"/>
              <a:ext cx="1111857" cy="67298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詳しくは</a:t>
              </a: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3D656B15-16F3-4D6C-AFAA-CEF7912FAF98}"/>
              </a:ext>
            </a:extLst>
          </p:cNvPr>
          <p:cNvGrpSpPr/>
          <p:nvPr/>
        </p:nvGrpSpPr>
        <p:grpSpPr>
          <a:xfrm>
            <a:off x="319807" y="9883796"/>
            <a:ext cx="8961587" cy="783617"/>
            <a:chOff x="-14186" y="10223649"/>
            <a:chExt cx="8961587" cy="756330"/>
          </a:xfrm>
        </p:grpSpPr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C6B91AD7-40FC-4689-A17E-605C449EC65E}"/>
                </a:ext>
              </a:extLst>
            </p:cNvPr>
            <p:cNvSpPr txBox="1"/>
            <p:nvPr/>
          </p:nvSpPr>
          <p:spPr>
            <a:xfrm>
              <a:off x="1106470" y="10223655"/>
              <a:ext cx="7840931" cy="75632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90000" tIns="36000" rIns="72000" bIns="36000" rtlCol="0" anchor="ctr" anchorCtr="0">
              <a:noAutofit/>
            </a:bodyPr>
            <a:lstStyle/>
            <a:p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農林水産省、文部科学省、環境省、国土交通省、総務省、東京都</a:t>
              </a:r>
              <a:endParaRPr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全国農業会議所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全国農業新聞・全国農業図書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一社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全国農業協同組合中央会、全国農村振興技術連盟、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一社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地域環境資源センター</a:t>
              </a:r>
              <a:endParaRPr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>
                <a:lnSpc>
                  <a:spcPts val="1400"/>
                </a:lnSpc>
              </a:pP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一財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都市農山漁村交流活性化機構、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日本教育新聞社、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一財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日本水土総合研究所、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株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日本政策金融公庫、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公社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農業農村工学会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一社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農業農村整備情報総合センター、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公社</a:t>
              </a:r>
              <a:r>
                <a: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ja-JP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米穀安定供給確保支援機構（昨年度実績・五十音順）</a:t>
              </a:r>
              <a:endParaRPr lang="en-US" altLang="ja-JP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DFA50958-43B5-41CB-924D-09365079A14C}"/>
                </a:ext>
              </a:extLst>
            </p:cNvPr>
            <p:cNvSpPr txBox="1"/>
            <p:nvPr/>
          </p:nvSpPr>
          <p:spPr>
            <a:xfrm>
              <a:off x="-14186" y="10223649"/>
              <a:ext cx="1120657" cy="75632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後　    援</a:t>
              </a: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4110413-A5BC-4920-8594-DB0A55EC844F}"/>
              </a:ext>
            </a:extLst>
          </p:cNvPr>
          <p:cNvGrpSpPr/>
          <p:nvPr/>
        </p:nvGrpSpPr>
        <p:grpSpPr>
          <a:xfrm>
            <a:off x="319807" y="8732742"/>
            <a:ext cx="8962772" cy="583385"/>
            <a:chOff x="343163" y="9123057"/>
            <a:chExt cx="8962772" cy="583385"/>
          </a:xfrm>
        </p:grpSpPr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4EC81BD5-5C5C-45E0-8010-A689C28E2062}"/>
                </a:ext>
              </a:extLst>
            </p:cNvPr>
            <p:cNvGrpSpPr/>
            <p:nvPr/>
          </p:nvGrpSpPr>
          <p:grpSpPr>
            <a:xfrm>
              <a:off x="343163" y="9397525"/>
              <a:ext cx="8936848" cy="308917"/>
              <a:chOff x="0" y="9522758"/>
              <a:chExt cx="8936848" cy="308917"/>
            </a:xfrm>
          </p:grpSpPr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91EF8085-BE41-44F7-9E77-F03BA55CD233}"/>
                  </a:ext>
                </a:extLst>
              </p:cNvPr>
              <p:cNvSpPr txBox="1"/>
              <p:nvPr/>
            </p:nvSpPr>
            <p:spPr>
              <a:xfrm>
                <a:off x="0" y="9522758"/>
                <a:ext cx="1120657" cy="307777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 anchorCtr="0">
                <a:noAutofit/>
              </a:bodyPr>
              <a:lstStyle/>
              <a:p>
                <a:pPr algn="ctr"/>
                <a:r>
                  <a:rPr kumimoji="1" lang="ja-JP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各　　賞</a:t>
                </a: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FCA602DD-10C2-4E4F-BCAD-F46EE4F4DEB6}"/>
                  </a:ext>
                </a:extLst>
              </p:cNvPr>
              <p:cNvSpPr txBox="1"/>
              <p:nvPr/>
            </p:nvSpPr>
            <p:spPr>
              <a:xfrm>
                <a:off x="1120657" y="9523898"/>
                <a:ext cx="7816191" cy="30777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農林水産大臣賞、文部科学大臣賞、環境大臣賞、全国水土里ネット会長賞、企業等協賛賞</a:t>
                </a:r>
                <a:r>
                  <a:rPr lang="ja-JP" alt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多数</a:t>
                </a:r>
                <a:endParaRPr lang="en-US" altLang="ja-JP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44" name="吹き出し: 円形 43">
              <a:extLst>
                <a:ext uri="{FF2B5EF4-FFF2-40B4-BE49-F238E27FC236}">
                  <a16:creationId xmlns:a16="http://schemas.microsoft.com/office/drawing/2014/main" id="{46E65D1A-E059-4FDA-848B-66A8DB37703D}"/>
                </a:ext>
              </a:extLst>
            </p:cNvPr>
            <p:cNvSpPr/>
            <p:nvPr/>
          </p:nvSpPr>
          <p:spPr>
            <a:xfrm>
              <a:off x="8530923" y="9123057"/>
              <a:ext cx="775012" cy="267513"/>
            </a:xfrm>
            <a:prstGeom prst="wedgeEllipseCallout">
              <a:avLst>
                <a:gd name="adj1" fmla="val -66821"/>
                <a:gd name="adj2" fmla="val 59429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36000" rIns="0" bIns="0" rtlCol="0" anchor="ctr" anchorCtr="1">
              <a:spAutoFit/>
            </a:bodyPr>
            <a:lstStyle/>
            <a:p>
              <a:pPr algn="ctr"/>
              <a:r>
                <a:rPr kumimoji="1" lang="ja-JP" altLang="en-US" sz="1000" b="1" dirty="0">
                  <a:ln w="12700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副賞あり</a:t>
              </a:r>
            </a:p>
          </p:txBody>
        </p:sp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ACD17EFC-8C59-40A7-AA9D-4B8EB4F73B90}"/>
              </a:ext>
            </a:extLst>
          </p:cNvPr>
          <p:cNvGrpSpPr/>
          <p:nvPr/>
        </p:nvGrpSpPr>
        <p:grpSpPr>
          <a:xfrm>
            <a:off x="615043" y="2219419"/>
            <a:ext cx="8371114" cy="6038627"/>
            <a:chOff x="407392" y="2211228"/>
            <a:chExt cx="8371114" cy="6038707"/>
          </a:xfrm>
        </p:grpSpPr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09980D96-52ED-4712-9661-D308F698A7A9}"/>
                </a:ext>
              </a:extLst>
            </p:cNvPr>
            <p:cNvGrpSpPr/>
            <p:nvPr/>
          </p:nvGrpSpPr>
          <p:grpSpPr>
            <a:xfrm>
              <a:off x="788066" y="2412564"/>
              <a:ext cx="7551902" cy="5588141"/>
              <a:chOff x="-8529854" y="1965130"/>
              <a:chExt cx="7358363" cy="5377036"/>
            </a:xfrm>
          </p:grpSpPr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26EDBF29-11C1-4BA4-99B6-CDBE9B425817}"/>
                  </a:ext>
                </a:extLst>
              </p:cNvPr>
              <p:cNvGrpSpPr/>
              <p:nvPr/>
            </p:nvGrpSpPr>
            <p:grpSpPr>
              <a:xfrm>
                <a:off x="-8529854" y="1965130"/>
                <a:ext cx="7358363" cy="5377036"/>
                <a:chOff x="-7775111" y="2082435"/>
                <a:chExt cx="7358363" cy="5377036"/>
              </a:xfrm>
            </p:grpSpPr>
            <p:pic>
              <p:nvPicPr>
                <p:cNvPr id="53" name="図 52">
                  <a:extLst>
                    <a:ext uri="{FF2B5EF4-FFF2-40B4-BE49-F238E27FC236}">
                      <a16:creationId xmlns:a16="http://schemas.microsoft.com/office/drawing/2014/main" id="{983A9117-217D-4E68-95EC-DEA0FEB747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336979" y="2425614"/>
                  <a:ext cx="2715426" cy="1904085"/>
                </a:xfrm>
                <a:prstGeom prst="rect">
                  <a:avLst/>
                </a:prstGeom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</p:pic>
            <p:pic>
              <p:nvPicPr>
                <p:cNvPr id="54" name="図 53">
                  <a:extLst>
                    <a:ext uri="{FF2B5EF4-FFF2-40B4-BE49-F238E27FC236}">
                      <a16:creationId xmlns:a16="http://schemas.microsoft.com/office/drawing/2014/main" id="{DCA1C57E-E237-44F6-9DC4-B146A0299C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7775111" y="5332968"/>
                  <a:ext cx="2740543" cy="1891925"/>
                </a:xfrm>
                <a:prstGeom prst="rect">
                  <a:avLst/>
                </a:prstGeom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</p:pic>
            <p:pic>
              <p:nvPicPr>
                <p:cNvPr id="55" name="図 54">
                  <a:extLst>
                    <a:ext uri="{FF2B5EF4-FFF2-40B4-BE49-F238E27FC236}">
                      <a16:creationId xmlns:a16="http://schemas.microsoft.com/office/drawing/2014/main" id="{2C61AC16-CC49-4C13-AB33-85163E13BF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752541" y="2092438"/>
                  <a:ext cx="2051478" cy="2958420"/>
                </a:xfrm>
                <a:prstGeom prst="rect">
                  <a:avLst/>
                </a:prstGeom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</p:pic>
            <p:pic>
              <p:nvPicPr>
                <p:cNvPr id="57" name="図 56">
                  <a:extLst>
                    <a:ext uri="{FF2B5EF4-FFF2-40B4-BE49-F238E27FC236}">
                      <a16:creationId xmlns:a16="http://schemas.microsoft.com/office/drawing/2014/main" id="{BCDB0D9F-436D-4B53-AE74-D73D27B9B2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39621" y="4893588"/>
                  <a:ext cx="1822873" cy="2565883"/>
                </a:xfrm>
                <a:prstGeom prst="rect">
                  <a:avLst/>
                </a:prstGeom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</p:pic>
            <p:pic>
              <p:nvPicPr>
                <p:cNvPr id="60" name="図 59">
                  <a:extLst>
                    <a:ext uri="{FF2B5EF4-FFF2-40B4-BE49-F238E27FC236}">
                      <a16:creationId xmlns:a16="http://schemas.microsoft.com/office/drawing/2014/main" id="{44CC1080-BEA8-45B9-BB65-6A7D033183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2239621" y="2082435"/>
                  <a:ext cx="1813213" cy="2590444"/>
                </a:xfrm>
                <a:prstGeom prst="rect">
                  <a:avLst/>
                </a:prstGeom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</p:pic>
          </p:grpSp>
          <p:pic>
            <p:nvPicPr>
              <p:cNvPr id="52" name="図 51">
                <a:extLst>
                  <a:ext uri="{FF2B5EF4-FFF2-40B4-BE49-F238E27FC236}">
                    <a16:creationId xmlns:a16="http://schemas.microsoft.com/office/drawing/2014/main" id="{C170587E-07E5-4CA2-9D64-910B775AE7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5418392" y="4753718"/>
                <a:ext cx="1822872" cy="2588448"/>
              </a:xfrm>
              <a:prstGeom prst="rect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</p:pic>
        </p:grpSp>
        <p:sp>
          <p:nvSpPr>
            <p:cNvPr id="50" name="四角形: 角を丸くする 49">
              <a:extLst>
                <a:ext uri="{FF2B5EF4-FFF2-40B4-BE49-F238E27FC236}">
                  <a16:creationId xmlns:a16="http://schemas.microsoft.com/office/drawing/2014/main" id="{6FEE397A-E02A-42D9-B94D-6A8D63D92E71}"/>
                </a:ext>
              </a:extLst>
            </p:cNvPr>
            <p:cNvSpPr/>
            <p:nvPr/>
          </p:nvSpPr>
          <p:spPr>
            <a:xfrm>
              <a:off x="407392" y="2211228"/>
              <a:ext cx="8371114" cy="6038707"/>
            </a:xfrm>
            <a:prstGeom prst="roundRect">
              <a:avLst>
                <a:gd name="adj" fmla="val 6812"/>
              </a:avLst>
            </a:prstGeom>
            <a:noFill/>
            <a:ln w="7620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CEB29005-A939-427A-8D41-636E8D39CF5C}"/>
              </a:ext>
            </a:extLst>
          </p:cNvPr>
          <p:cNvGrpSpPr/>
          <p:nvPr/>
        </p:nvGrpSpPr>
        <p:grpSpPr>
          <a:xfrm>
            <a:off x="274955" y="166481"/>
            <a:ext cx="7200247" cy="805336"/>
            <a:chOff x="285597" y="73997"/>
            <a:chExt cx="7200247" cy="805336"/>
          </a:xfrm>
        </p:grpSpPr>
        <p:sp>
          <p:nvSpPr>
            <p:cNvPr id="63" name="四角形: 角を丸くする 62">
              <a:extLst>
                <a:ext uri="{FF2B5EF4-FFF2-40B4-BE49-F238E27FC236}">
                  <a16:creationId xmlns:a16="http://schemas.microsoft.com/office/drawing/2014/main" id="{6A3FA0D2-4A9E-490D-8E81-F6754513A684}"/>
                </a:ext>
              </a:extLst>
            </p:cNvPr>
            <p:cNvSpPr/>
            <p:nvPr/>
          </p:nvSpPr>
          <p:spPr>
            <a:xfrm>
              <a:off x="334362" y="356113"/>
              <a:ext cx="3033422" cy="52322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600" b="1" dirty="0">
                  <a:solidFill>
                    <a:schemeClr val="accent2"/>
                  </a:solidFill>
                </a:rPr>
                <a:t>土地連・改良区用</a:t>
              </a: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74766701-2619-405F-A53B-0BE4A5AC1107}"/>
                </a:ext>
              </a:extLst>
            </p:cNvPr>
            <p:cNvSpPr txBox="1"/>
            <p:nvPr/>
          </p:nvSpPr>
          <p:spPr>
            <a:xfrm>
              <a:off x="285597" y="73997"/>
              <a:ext cx="72002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/>
                <a:t>土地改良事業団体連合会、土地改良区を経由して応募していただく場合の様式です</a:t>
              </a:r>
            </a:p>
          </p:txBody>
        </p:sp>
      </p:grpSp>
      <p:pic>
        <p:nvPicPr>
          <p:cNvPr id="70" name="Picture 2" descr="https://qr.quel.jp/tmp/68da90b4694b005f99601613da10bf000704549f.png">
            <a:extLst>
              <a:ext uri="{FF2B5EF4-FFF2-40B4-BE49-F238E27FC236}">
                <a16:creationId xmlns:a16="http://schemas.microsoft.com/office/drawing/2014/main" id="{A8263615-E85E-494A-9371-67F6250AF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870" y="11907011"/>
            <a:ext cx="570405" cy="5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585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482</Words>
  <Application>Microsoft Office PowerPoint</Application>
  <PresentationFormat>A3 297x420 mm</PresentationFormat>
  <Paragraphs>28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HG丸ｺﾞｼｯｸM-PRO</vt:lpstr>
      <vt:lpstr>ＭＳ Ｐゴシック</vt:lpstr>
      <vt:lpstr>メイリオ</vt:lpstr>
      <vt:lpstr>游ゴシック</vt:lpstr>
      <vt:lpstr>游ゴシック Light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2024-05-13T05:31:56Z</dcterms:created>
  <dcterms:modified xsi:type="dcterms:W3CDTF">2024-05-13T05:32:01Z</dcterms:modified>
</cp:coreProperties>
</file>